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9" r:id="rId4"/>
    <p:sldId id="282" r:id="rId5"/>
    <p:sldId id="281" r:id="rId6"/>
    <p:sldId id="283" r:id="rId7"/>
    <p:sldId id="284" r:id="rId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36A"/>
    <a:srgbClr val="1984CC"/>
    <a:srgbClr val="35759D"/>
    <a:srgbClr val="35B19D"/>
    <a:srgbClr val="000000"/>
    <a:srgbClr val="FFFF00"/>
    <a:srgbClr val="B3D3EA"/>
    <a:srgbClr val="78A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10" autoAdjust="0"/>
    <p:restoredTop sz="95596" autoAdjust="0"/>
  </p:normalViewPr>
  <p:slideViewPr>
    <p:cSldViewPr>
      <p:cViewPr>
        <p:scale>
          <a:sx n="100" d="100"/>
          <a:sy n="100" d="100"/>
        </p:scale>
        <p:origin x="-618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93020A84-FE3B-4BF2-AC22-6932263389DE}" type="slidenum">
              <a:rPr lang="en-US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80047A-70DF-4A07-87B1-A481907A3C7A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413206-01E2-4E64-B7BE-F8289693B6D8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70790-C897-445B-8886-233DA3B1518F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70790-C897-445B-8886-233DA3B1518F}" type="slidenum">
              <a:rPr lang="en-US"/>
              <a:pPr/>
              <a:t>4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70790-C897-445B-8886-233DA3B1518F}" type="slidenum">
              <a:rPr lang="en-US"/>
              <a:pPr/>
              <a:t>5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70790-C897-445B-8886-233DA3B1518F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8125" y="200025"/>
            <a:ext cx="7391400" cy="70485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8125" y="904875"/>
            <a:ext cx="7391400" cy="485775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305550" y="47625"/>
            <a:ext cx="2076450" cy="555307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76200" y="47625"/>
            <a:ext cx="6076950" cy="555307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933450" y="13335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67250" y="13335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47625"/>
            <a:ext cx="8305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13335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1520" y="4221088"/>
            <a:ext cx="3240360" cy="1656184"/>
          </a:xfrm>
        </p:spPr>
        <p:txBody>
          <a:bodyPr/>
          <a:lstStyle/>
          <a:p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Підготувала: </a:t>
            </a:r>
          </a:p>
          <a:p>
            <a:r>
              <a:rPr lang="uk-UA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студентка 12 шк. групи </a:t>
            </a:r>
          </a:p>
          <a:p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Савчук Ірина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9512" y="332656"/>
            <a:ext cx="8424936" cy="1512168"/>
          </a:xfrm>
        </p:spPr>
        <p:txBody>
          <a:bodyPr/>
          <a:lstStyle/>
          <a:p>
            <a:r>
              <a:rPr lang="uk-U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Тварини у куточку живої природи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.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</a:br>
            <a:r>
              <a:rPr lang="uk-U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Декоративний кролик 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51520" y="1268760"/>
            <a:ext cx="7997130" cy="433194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uk-UA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Завести декоративного кролика в якості вихованця куточку живої природи - це хороший вибір. Почнемо з того що декоративні кролики це дуже доброзичливі створення, які чудово піддаються дресируванню. Кролики цілком охайні, і при сумлінному догляді у вас не виникне проблем з неприємним запахом в процесі їх життєдіяльності. Не з'явиться проблем і з його вигулом. В теплу пору року можна виносити його на газон кілька разів на тиждень. Витрати, пов'язані з утриманням кролика і догляду за ним незначні, по відношенню до догляду за іншими вихованцями.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404664"/>
            <a:ext cx="7155904" cy="814536"/>
          </a:xfrm>
        </p:spPr>
        <p:txBody>
          <a:bodyPr/>
          <a:lstStyle/>
          <a:p>
            <a:r>
              <a:rPr lang="ru-RU" sz="3600" b="1" dirty="0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 правильно </a:t>
            </a:r>
            <a:r>
              <a:rPr lang="ru-RU" sz="3600" b="1" dirty="0" err="1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вибрати</a:t>
            </a:r>
            <a:r>
              <a:rPr lang="ru-RU" sz="3600" b="1" dirty="0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декоративного кролика</a:t>
            </a:r>
            <a:endParaRPr lang="en-US" sz="3600" b="1" dirty="0">
              <a:solidFill>
                <a:srgbClr val="0313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1763688" y="1988840"/>
            <a:ext cx="6984776" cy="3528392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Для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того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щоб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придбати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здорову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доглянуту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тварину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полінуйтеся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нанести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візит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спеціалізований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магазин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або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розплідник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Вибираючи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декоративного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гризуна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зверніть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увагу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зовнішній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вигляд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Шерсть повинна бути гладкою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доглянутою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вушні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раковини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повинні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чистими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Тварина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не повинна бути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млявою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ознака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поганого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здоров'я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Уточніть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всі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необхідні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щеплення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отримав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кролик. </a:t>
            </a:r>
            <a:endParaRPr lang="uk-UA" sz="2000" dirty="0"/>
          </a:p>
        </p:txBody>
      </p:sp>
      <p:pic>
        <p:nvPicPr>
          <p:cNvPr id="5" name="Рисунок 4" descr="112377841_4_644x461_dekorativnyy-krolik-malyy-karlik-gollandskie-torcheuhie-krolchata-zhivotnye.jpg"/>
          <p:cNvPicPr>
            <a:picLocks noChangeAspect="1"/>
          </p:cNvPicPr>
          <p:nvPr/>
        </p:nvPicPr>
        <p:blipFill>
          <a:blip r:embed="rId4" cstate="print"/>
          <a:srcRect b="14725"/>
          <a:stretch>
            <a:fillRect/>
          </a:stretch>
        </p:blipFill>
        <p:spPr>
          <a:xfrm>
            <a:off x="4355976" y="3068960"/>
            <a:ext cx="4484077" cy="3240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1763688" y="1700808"/>
            <a:ext cx="7056784" cy="4464496"/>
          </a:xfrm>
        </p:spPr>
        <p:txBody>
          <a:bodyPr/>
          <a:lstStyle/>
          <a:p>
            <a:pPr>
              <a:buNone/>
            </a:pP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Звичайно, чим просторіша клітка, тим вільніше в ній буде себе почувати кролик. Оптимальним варіантом була б клітка площею один метр на 60-70 сантиметрів. Якщо немає можливості придбати таке житло для вашого вихованця, то виходьте хоча б з того, що клітка повинна бути хоча б в 4 рази більше кролика. Висота її повинна дозволяти кролику витягнутися вертикально на всю довжину. Прутики клітки не повинні бути пофарбовані, щоб уникнути попадання частинок фарби в організм кролика, якщо він стане їх гризти. Піддон клітки не повинен бути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гратчастим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це може зашкодити подушечкам лапок кролика. Цілком підійде пластиковий піддон, а краще використовувати </a:t>
            </a:r>
            <a:r>
              <a:rPr lang="uk-UA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підстил</a:t>
            </a:r>
            <a:r>
              <a:rPr lang="uk-UA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uk-UA" sz="2000" dirty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404664"/>
            <a:ext cx="7155904" cy="814536"/>
          </a:xfrm>
        </p:spPr>
        <p:txBody>
          <a:bodyPr/>
          <a:lstStyle/>
          <a:p>
            <a:r>
              <a:rPr lang="ru-RU" sz="3200" b="1" dirty="0" err="1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Якою</a:t>
            </a:r>
            <a:r>
              <a:rPr lang="ru-RU" sz="3200" b="1" dirty="0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повинна бути </a:t>
            </a:r>
            <a:r>
              <a:rPr lang="ru-RU" sz="3200" b="1" dirty="0" err="1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клітка</a:t>
            </a:r>
            <a:r>
              <a:rPr lang="ru-RU" sz="3200" b="1" dirty="0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для декоративного кролика</a:t>
            </a:r>
            <a:endParaRPr lang="en-US" sz="3200" b="1" dirty="0">
              <a:solidFill>
                <a:srgbClr val="0313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8942437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340768"/>
            <a:ext cx="3289342" cy="21057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5" cstate="print"/>
          <a:srcRect b="9675"/>
          <a:stretch>
            <a:fillRect/>
          </a:stretch>
        </p:blipFill>
        <p:spPr>
          <a:xfrm>
            <a:off x="6228184" y="404664"/>
            <a:ext cx="2448272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129259534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19872" y="3861048"/>
            <a:ext cx="3729136" cy="24845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556792"/>
            <a:ext cx="6783288" cy="4539208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uk-UA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Не </a:t>
            </a:r>
            <a:r>
              <a:rPr lang="uk-UA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тільки від правильного догляду, але і від правильного харчування в домашніх умовах залежить стан здоров'я декоративного кролика. Найкращий і підходящий для фізіології кролика корм - це трава, лугові рослини, такі як конюшина, кульбаба і так далі. Вони містять усі необхідні для життєдіяльності кролика речовини і мінеральні солі, до яких відноситься і кальцій, що зміцнює кісткову систему. Вони містять і грубі волокна, що забезпечують нормальну роботу шлунково-кишкового тракту, регулюють життєдіяльність і роботу корисних бактерій в кишечнику декоративного кролика, а також мінімальна кількість жирів, що перешкоджають ожирінню.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зимовий період зелені трав'янисті рослини замінює сіно гарної якості, кора дерев. Корисні деякі сухофрукти, в невеликій кількості можна давати горіхи, деякі фрукти і овочі.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Зернові культури - це неприродна їжа для кролика, вони можуть порушити процес травлення, і тим самим зашкодити здоров'ю.</a:t>
            </a:r>
            <a:endParaRPr lang="en-US" sz="1800" dirty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03238"/>
            <a:ext cx="6934200" cy="71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3600" b="1" dirty="0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Харчування декоративного кролика</a:t>
            </a:r>
            <a:endParaRPr lang="en-US" sz="3600" b="1" dirty="0">
              <a:solidFill>
                <a:srgbClr val="0313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2648254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1484784"/>
            <a:ext cx="3213120" cy="28529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images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3573016"/>
            <a:ext cx="2418184" cy="29018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99062471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28184" y="1196752"/>
            <a:ext cx="2561861" cy="19213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03238"/>
            <a:ext cx="6934200" cy="715962"/>
          </a:xfrm>
        </p:spPr>
        <p:txBody>
          <a:bodyPr/>
          <a:lstStyle/>
          <a:p>
            <a:r>
              <a:rPr lang="uk-UA" sz="3600" b="1" dirty="0">
                <a:solidFill>
                  <a:srgbClr val="0313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Купання декоративного кролика</a:t>
            </a:r>
            <a:endParaRPr lang="en-US" sz="3600" b="1" dirty="0">
              <a:solidFill>
                <a:srgbClr val="0313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828800"/>
            <a:ext cx="6705600" cy="412048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uk-UA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Купати декоративного кролика без особливої необхідності небажано взагалі. Фізіологія його шерсті така, що вона здатна до самоочищення. Часте купання може порушити баланс шкірного покриву і призвести до подразнення і шкірних захворювань. Якщо купання неминуче, то постарайтеся провести процедуру, не </a:t>
            </a:r>
            <a:r>
              <a:rPr lang="uk-UA" sz="1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пошкосмши</a:t>
            </a:r>
            <a:r>
              <a:rPr lang="uk-UA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психіку і здоров'я кролика. Вода для купання повинна бути в межах 38- 40°С. Виключаються будь-які миючі засоби, шампуні, бальзами тощо. Мити під проточною водою кролика не можна, посадіть його в таз з наперед приготованою водою певної температури. Погладьте його, дайте звикнути до незвичайних обставин і відчуттів. Руками помийте всі забруднені місця на шерсті кролика, уникайте області навколо вух і очей. Сушити кролика потрібно обгорнувши в сухий рушник, ні в якому разі не використовуйте для сушіння фен.</a:t>
            </a:r>
            <a:endParaRPr lang="uk-UA" sz="1800" dirty="0"/>
          </a:p>
        </p:txBody>
      </p:sp>
      <p:pic>
        <p:nvPicPr>
          <p:cNvPr id="5" name="Рисунок 4" descr="question_image_41.jpg"/>
          <p:cNvPicPr>
            <a:picLocks noChangeAspect="1"/>
          </p:cNvPicPr>
          <p:nvPr/>
        </p:nvPicPr>
        <p:blipFill>
          <a:blip r:embed="rId4" cstate="print"/>
          <a:srcRect r="31961"/>
          <a:stretch>
            <a:fillRect/>
          </a:stretch>
        </p:blipFill>
        <p:spPr>
          <a:xfrm>
            <a:off x="5940152" y="2348880"/>
            <a:ext cx="2808312" cy="39541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7391400" cy="704850"/>
          </a:xfrm>
        </p:spPr>
        <p:txBody>
          <a:bodyPr/>
          <a:lstStyle/>
          <a:p>
            <a:r>
              <a:rPr lang="uk-UA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Дякую за увагу!</a:t>
            </a:r>
            <a:endParaRPr lang="uk-UA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12">
      <a:dk1>
        <a:srgbClr val="4D4D4D"/>
      </a:dk1>
      <a:lt1>
        <a:srgbClr val="FFFFFF"/>
      </a:lt1>
      <a:dk2>
        <a:srgbClr val="4D4D4D"/>
      </a:dk2>
      <a:lt2>
        <a:srgbClr val="44BDE8"/>
      </a:lt2>
      <a:accent1>
        <a:srgbClr val="0AA6F4"/>
      </a:accent1>
      <a:accent2>
        <a:srgbClr val="098FE1"/>
      </a:accent2>
      <a:accent3>
        <a:srgbClr val="FFFFFF"/>
      </a:accent3>
      <a:accent4>
        <a:srgbClr val="404040"/>
      </a:accent4>
      <a:accent5>
        <a:srgbClr val="AAD0F8"/>
      </a:accent5>
      <a:accent6>
        <a:srgbClr val="0781CC"/>
      </a:accent6>
      <a:hlink>
        <a:srgbClr val="0471B4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1984CC"/>
        </a:lt2>
        <a:accent1>
          <a:srgbClr val="0960AF"/>
        </a:accent1>
        <a:accent2>
          <a:srgbClr val="05438C"/>
        </a:accent2>
        <a:accent3>
          <a:srgbClr val="FFFFFF"/>
        </a:accent3>
        <a:accent4>
          <a:srgbClr val="404040"/>
        </a:accent4>
        <a:accent5>
          <a:srgbClr val="AAB6D4"/>
        </a:accent5>
        <a:accent6>
          <a:srgbClr val="043C7E"/>
        </a:accent6>
        <a:hlink>
          <a:srgbClr val="0230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188D7"/>
        </a:lt2>
        <a:accent1>
          <a:srgbClr val="4C9CD2"/>
        </a:accent1>
        <a:accent2>
          <a:srgbClr val="84BEE6"/>
        </a:accent2>
        <a:accent3>
          <a:srgbClr val="FFFFFF"/>
        </a:accent3>
        <a:accent4>
          <a:srgbClr val="404040"/>
        </a:accent4>
        <a:accent5>
          <a:srgbClr val="B2CBE5"/>
        </a:accent5>
        <a:accent6>
          <a:srgbClr val="77ACD0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190F1"/>
        </a:lt2>
        <a:accent1>
          <a:srgbClr val="1FA4FF"/>
        </a:accent1>
        <a:accent2>
          <a:srgbClr val="21C5FF"/>
        </a:accent2>
        <a:accent3>
          <a:srgbClr val="FFFFFF"/>
        </a:accent3>
        <a:accent4>
          <a:srgbClr val="404040"/>
        </a:accent4>
        <a:accent5>
          <a:srgbClr val="ABCFFF"/>
        </a:accent5>
        <a:accent6>
          <a:srgbClr val="1DB2E7"/>
        </a:accent6>
        <a:hlink>
          <a:srgbClr val="21D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5BE2"/>
        </a:lt2>
        <a:accent1>
          <a:srgbClr val="1F84FF"/>
        </a:accent1>
        <a:accent2>
          <a:srgbClr val="21AAFF"/>
        </a:accent2>
        <a:accent3>
          <a:srgbClr val="FFFFFF"/>
        </a:accent3>
        <a:accent4>
          <a:srgbClr val="404040"/>
        </a:accent4>
        <a:accent5>
          <a:srgbClr val="ABC2FF"/>
        </a:accent5>
        <a:accent6>
          <a:srgbClr val="1D9AE7"/>
        </a:accent6>
        <a:hlink>
          <a:srgbClr val="21C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4A6E8"/>
        </a:lt2>
        <a:accent1>
          <a:srgbClr val="0C84F2"/>
        </a:accent1>
        <a:accent2>
          <a:srgbClr val="086BE2"/>
        </a:accent2>
        <a:accent3>
          <a:srgbClr val="FFFFFF"/>
        </a:accent3>
        <a:accent4>
          <a:srgbClr val="404040"/>
        </a:accent4>
        <a:accent5>
          <a:srgbClr val="AAC2F7"/>
        </a:accent5>
        <a:accent6>
          <a:srgbClr val="0660CD"/>
        </a:accent6>
        <a:hlink>
          <a:srgbClr val="0454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4BDE8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ED1313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FFCF01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50</TotalTime>
  <Words>43</Words>
  <Application>Microsoft Office PowerPoint</Application>
  <PresentationFormat>Екран (4:3)</PresentationFormat>
  <Paragraphs>20</Paragraphs>
  <Slides>7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Microsoft Sans Serif</vt:lpstr>
      <vt:lpstr>Verdana</vt:lpstr>
      <vt:lpstr>굴림</vt:lpstr>
      <vt:lpstr>Times New Roman</vt:lpstr>
      <vt:lpstr>powerpoint-template</vt:lpstr>
      <vt:lpstr>Тварини у куточку живої природи. Декоративний кролик   </vt:lpstr>
      <vt:lpstr>Слайд 2</vt:lpstr>
      <vt:lpstr>Як правильно вибрати декоративного кролика</vt:lpstr>
      <vt:lpstr>Якою повинна бути клітка для декоративного кролика</vt:lpstr>
      <vt:lpstr>Харчування декоративного кролика</vt:lpstr>
      <vt:lpstr>Купання декоративного кролика</vt:lpstr>
      <vt:lpstr>Дякую за увагу!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Тварин у куточку живої природи. Декоративний кролик</dc:title>
  <dc:creator>ISS</dc:creator>
  <cp:lastModifiedBy>ISS</cp:lastModifiedBy>
  <cp:revision>6</cp:revision>
  <dcterms:created xsi:type="dcterms:W3CDTF">2015-04-08T18:26:22Z</dcterms:created>
  <dcterms:modified xsi:type="dcterms:W3CDTF">2015-04-08T19:17:21Z</dcterms:modified>
</cp:coreProperties>
</file>